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9"/>
  </p:normalViewPr>
  <p:slideViewPr>
    <p:cSldViewPr snapToGrid="0">
      <p:cViewPr varScale="1">
        <p:scale>
          <a:sx n="138" d="100"/>
          <a:sy n="138" d="100"/>
        </p:scale>
        <p:origin x="176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2023/5/15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18989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zh-TW" dirty="0"/>
              <a:t>https://</a:t>
            </a:r>
            <a:r>
              <a:rPr lang="en" altLang="zh-TW" dirty="0" err="1"/>
              <a:t>developer.apple.com</a:t>
            </a:r>
            <a:r>
              <a:rPr lang="en" altLang="zh-TW" dirty="0"/>
              <a:t>/documentation/</a:t>
            </a:r>
            <a:r>
              <a:rPr lang="en" altLang="zh-TW" dirty="0" err="1"/>
              <a:t>avfoundation</a:t>
            </a:r>
            <a:r>
              <a:rPr lang="en" altLang="zh-TW" dirty="0"/>
              <a:t>/</a:t>
            </a:r>
            <a:r>
              <a:rPr lang="en" altLang="zh-TW" dirty="0" err="1"/>
              <a:t>additional_data_capture</a:t>
            </a:r>
            <a:r>
              <a:rPr lang="en" altLang="zh-TW" dirty="0"/>
              <a:t>/</a:t>
            </a:r>
            <a:r>
              <a:rPr lang="en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51618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394D2D0-895C-08B0-DC1D-892615A626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AAFB1CA-B65B-858D-D2E9-475F59F531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39424DB-80DF-8D9A-6BB9-D1E91EA84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02A6045-80C7-E2F8-03CE-6144EED03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0DE75326-5916-817C-BEC9-DE0A82F70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559638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541D2-FC18-6D7C-E029-20EC3C792F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51A43862-9C36-8CAE-F61E-D66A414049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ED86AE9-2CA3-4E9A-E16C-4F3979D79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CAC9373-B414-6068-C5AD-756C18348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496A59B-924B-2283-B1A9-3604B80E1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83383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497AF3B2-97D9-2FFE-C954-8AB2ACD9DA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D4112CC5-F1C1-2D49-9652-86B627E24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3E4C47D-2F43-F04D-1EB8-E7BB19B34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CFEEFA6-420E-33D1-B481-BB22A800C0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844BDD-FD09-D0CC-8415-BD3E267457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69143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DEAE2C6-7090-9A38-260E-039D6C0F12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53FAF6-2C94-7A19-D0F8-7EB5AACE7E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AE1107D-D892-8AF6-A77B-E9281EFA0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220EAFE-21B3-56C9-763A-560170CE11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84DB76F-5526-9723-9D80-2903771FA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426607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FE15CA6-0DF2-FC4D-1E4F-BAB6A0164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A51FDF3-E756-D4B7-77FC-1CDB6BDAE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A62B2C8-3D48-A6AB-7092-2C62FB69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64DA4C8-61AE-3654-C1F1-10E1BC02DE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0186F6-9E07-A1D5-F129-82116FEB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72719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2AAD7D-06FD-DD25-8252-2918C167C3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FADE737-A321-992D-D6F8-F4BBC402D33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33D0F13-DE92-6789-7794-126BC69F6A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D390A2D-34EE-652A-7914-7BE23C07F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C96FA7E-A1BC-DF9F-4823-626E63695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4C0369ED-8CE0-CC0F-F4F4-0A6B7B52A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215837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44E1074-067C-A645-B3E2-4F9B32A28C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19738DE-A15D-3BD8-B269-798F148028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1CB675D-B429-94BD-8849-BFD5D9F067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D591F89-6819-4082-4052-9B1C642E9C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9380FB1-97FF-B3E1-73A8-CD298E1581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99B52C65-9143-1354-8849-3068BB440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0DB4019-5BC9-4493-4F1A-A04E14EC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E820E4CE-C214-DF7C-9F70-A3C1959C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6766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B7D13-C7CE-A734-841F-AA81E96525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CC978F9-ACD5-96CB-A8C5-F2D59BA4A2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B3F2B1E-B32D-A775-628A-F06251B6F7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54F98E9-7AB9-AD2B-994A-13304B949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048304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F95A1D16-2B55-D631-083B-0B3C4C9D7E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481534E4-ECC4-F942-4CC2-F674435644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F23338F-321E-E12F-04BB-834231825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35863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2EFD918-E117-350E-99D3-0EFDD8DC1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C50F5DA-82BC-A40E-7DD1-A11647B12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8816080-51AA-4928-BD42-314049A8E6E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79C59AF-9C1F-428D-50B5-7581AAE3A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2D745F7-5167-9304-7A22-02DCC398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E78D202-6CB0-0559-A49E-D711FA1691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294395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9F158E-FB89-4ED2-ABF5-C53B2F519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712092-BFCF-ADE0-C09C-4D98BAB6E7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3BC33B77-6578-BF17-BF1E-2136F21E2A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E4968F2-CE53-BC5B-FAF0-73B255152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1986183-0B9A-BB3D-810E-12A3637F7E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424F52A-60A3-A36B-3233-872488181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137277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8C815DB-ADCD-F670-FD62-4B269EB01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DF800B77-3CAE-D7F1-A818-DA040DA61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0FA2703-C8C0-EA3B-E4BC-D85FC67673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2023/5/14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0EAEDA-6B87-4828-E0F0-001F6D0EBC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D9709BF-37B7-4FC7-013C-AD1F73E57F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03299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7505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>
            <a:extLst>
              <a:ext uri="{FF2B5EF4-FFF2-40B4-BE49-F238E27FC236}">
                <a16:creationId xmlns:a16="http://schemas.microsoft.com/office/drawing/2014/main" id="{D97B5799-E519-28EB-43E2-9909375BD4F2}"/>
              </a:ext>
            </a:extLst>
          </p:cNvPr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>
            <a:extLst>
              <a:ext uri="{FF2B5EF4-FFF2-40B4-BE49-F238E27FC236}">
                <a16:creationId xmlns:a16="http://schemas.microsoft.com/office/drawing/2014/main" id="{9C195563-D790-1438-53E4-3B257A4F65AC}"/>
              </a:ext>
            </a:extLst>
          </p:cNvPr>
          <p:cNvGrpSpPr/>
          <p:nvPr/>
        </p:nvGrpSpPr>
        <p:grpSpPr>
          <a:xfrm>
            <a:off x="5233225" y="823333"/>
            <a:ext cx="5254556" cy="5674611"/>
            <a:chOff x="5233225" y="823333"/>
            <a:chExt cx="5254556" cy="5674611"/>
          </a:xfrm>
        </p:grpSpPr>
        <p:sp>
          <p:nvSpPr>
            <p:cNvPr id="1032" name="矩形 1031">
              <a:extLst>
                <a:ext uri="{FF2B5EF4-FFF2-40B4-BE49-F238E27FC236}">
                  <a16:creationId xmlns:a16="http://schemas.microsoft.com/office/drawing/2014/main" id="{5DDED683-E525-765C-65E4-22995D5201AE}"/>
                </a:ext>
              </a:extLst>
            </p:cNvPr>
            <p:cNvSpPr/>
            <p:nvPr/>
          </p:nvSpPr>
          <p:spPr>
            <a:xfrm>
              <a:off x="6620131" y="4057851"/>
              <a:ext cx="3867644" cy="244009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>
              <a:extLst>
                <a:ext uri="{FF2B5EF4-FFF2-40B4-BE49-F238E27FC236}">
                  <a16:creationId xmlns:a16="http://schemas.microsoft.com/office/drawing/2014/main" id="{812A0FA1-908C-2C46-5293-5022E18C4563}"/>
                </a:ext>
              </a:extLst>
            </p:cNvPr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id="{D16A9117-8BF8-B029-9B0A-0B730DF4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>
            <a:extLst>
              <a:ext uri="{FF2B5EF4-FFF2-40B4-BE49-F238E27FC236}">
                <a16:creationId xmlns:a16="http://schemas.microsoft.com/office/drawing/2014/main" id="{B14E44E9-792C-116F-A0E8-B125A543E14A}"/>
              </a:ext>
            </a:extLst>
          </p:cNvPr>
          <p:cNvSpPr/>
          <p:nvPr/>
        </p:nvSpPr>
        <p:spPr>
          <a:xfrm>
            <a:off x="6620130" y="18046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>
            <a:extLst>
              <a:ext uri="{FF2B5EF4-FFF2-40B4-BE49-F238E27FC236}">
                <a16:creationId xmlns:a16="http://schemas.microsoft.com/office/drawing/2014/main" id="{08141965-D336-4DCE-0BC4-0E9E964D5F28}"/>
              </a:ext>
            </a:extLst>
          </p:cNvPr>
          <p:cNvSpPr/>
          <p:nvPr/>
        </p:nvSpPr>
        <p:spPr>
          <a:xfrm>
            <a:off x="7756068" y="135697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圓角矩形 5">
            <a:extLst>
              <a:ext uri="{FF2B5EF4-FFF2-40B4-BE49-F238E27FC236}">
                <a16:creationId xmlns:a16="http://schemas.microsoft.com/office/drawing/2014/main" id="{10C84B9F-56A8-8894-CE1F-CED984C29C6E}"/>
              </a:ext>
            </a:extLst>
          </p:cNvPr>
          <p:cNvSpPr/>
          <p:nvPr/>
        </p:nvSpPr>
        <p:spPr>
          <a:xfrm>
            <a:off x="549941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708615-02CB-F7F5-68E3-0943874C5C3E}"/>
              </a:ext>
            </a:extLst>
          </p:cNvPr>
          <p:cNvSpPr/>
          <p:nvPr/>
        </p:nvSpPr>
        <p:spPr>
          <a:xfrm>
            <a:off x="5343382" y="1191136"/>
            <a:ext cx="4632569" cy="1170508"/>
          </a:xfrm>
          <a:prstGeom prst="rect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525C810-B44F-9266-31D1-187CC0628AD7}"/>
              </a:ext>
            </a:extLst>
          </p:cNvPr>
          <p:cNvSpPr txBox="1"/>
          <p:nvPr/>
        </p:nvSpPr>
        <p:spPr>
          <a:xfrm>
            <a:off x="7727092" y="810025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>
            <a:extLst>
              <a:ext uri="{FF2B5EF4-FFF2-40B4-BE49-F238E27FC236}">
                <a16:creationId xmlns:a16="http://schemas.microsoft.com/office/drawing/2014/main" id="{52E68FAC-48F9-2E32-B7AD-E0EFEED485D4}"/>
              </a:ext>
            </a:extLst>
          </p:cNvPr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>
            <a:extLst>
              <a:ext uri="{FF2B5EF4-FFF2-40B4-BE49-F238E27FC236}">
                <a16:creationId xmlns:a16="http://schemas.microsoft.com/office/drawing/2014/main" id="{8A2B62C9-B156-83C8-DD5F-38804486A9C0}"/>
              </a:ext>
            </a:extLst>
          </p:cNvPr>
          <p:cNvSpPr/>
          <p:nvPr/>
        </p:nvSpPr>
        <p:spPr>
          <a:xfrm>
            <a:off x="3015784" y="285091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025E8D2-BF42-2F82-24B3-653E9EA0B8DC}"/>
              </a:ext>
            </a:extLst>
          </p:cNvPr>
          <p:cNvSpPr/>
          <p:nvPr/>
        </p:nvSpPr>
        <p:spPr>
          <a:xfrm>
            <a:off x="2950768" y="1184216"/>
            <a:ext cx="2215032" cy="2708797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21EB862A-697F-7BDE-AA2D-1732C274CA0B}"/>
              </a:ext>
            </a:extLst>
          </p:cNvPr>
          <p:cNvSpPr txBox="1"/>
          <p:nvPr/>
        </p:nvSpPr>
        <p:spPr>
          <a:xfrm>
            <a:off x="2950768" y="823612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>
            <a:extLst>
              <a:ext uri="{FF2B5EF4-FFF2-40B4-BE49-F238E27FC236}">
                <a16:creationId xmlns:a16="http://schemas.microsoft.com/office/drawing/2014/main" id="{FD5603F3-57A1-79C9-FC8E-6AA683688AD4}"/>
              </a:ext>
            </a:extLst>
          </p:cNvPr>
          <p:cNvSpPr/>
          <p:nvPr/>
        </p:nvSpPr>
        <p:spPr>
          <a:xfrm>
            <a:off x="5369552" y="28557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>
            <a:extLst>
              <a:ext uri="{FF2B5EF4-FFF2-40B4-BE49-F238E27FC236}">
                <a16:creationId xmlns:a16="http://schemas.microsoft.com/office/drawing/2014/main" id="{85C77908-DE6B-414D-EC43-FF67C733B52F}"/>
              </a:ext>
            </a:extLst>
          </p:cNvPr>
          <p:cNvSpPr/>
          <p:nvPr/>
        </p:nvSpPr>
        <p:spPr>
          <a:xfrm>
            <a:off x="7756068" y="288029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>
            <a:extLst>
              <a:ext uri="{FF2B5EF4-FFF2-40B4-BE49-F238E27FC236}">
                <a16:creationId xmlns:a16="http://schemas.microsoft.com/office/drawing/2014/main" id="{8845388F-67C0-3B5A-DB61-F87078F043FD}"/>
              </a:ext>
            </a:extLst>
          </p:cNvPr>
          <p:cNvSpPr/>
          <p:nvPr/>
        </p:nvSpPr>
        <p:spPr>
          <a:xfrm>
            <a:off x="7756068" y="467063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>
            <a:extLst>
              <a:ext uri="{FF2B5EF4-FFF2-40B4-BE49-F238E27FC236}">
                <a16:creationId xmlns:a16="http://schemas.microsoft.com/office/drawing/2014/main" id="{94B9D28B-91C8-8D54-E9EB-1E60AED05E72}"/>
              </a:ext>
            </a:extLst>
          </p:cNvPr>
          <p:cNvSpPr/>
          <p:nvPr/>
        </p:nvSpPr>
        <p:spPr>
          <a:xfrm>
            <a:off x="3015784" y="449427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>
            <a:extLst>
              <a:ext uri="{FF2B5EF4-FFF2-40B4-BE49-F238E27FC236}">
                <a16:creationId xmlns:a16="http://schemas.microsoft.com/office/drawing/2014/main" id="{2E473D14-DD13-C62B-2B6A-B6EC17B5D051}"/>
              </a:ext>
            </a:extLst>
          </p:cNvPr>
          <p:cNvSpPr/>
          <p:nvPr/>
        </p:nvSpPr>
        <p:spPr>
          <a:xfrm>
            <a:off x="7756068" y="518169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id="{E77E11E8-E224-3279-A953-A2999C547D94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7659666" y="749215"/>
            <a:ext cx="1" cy="44192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id="{DD075C69-0509-7021-A391-6D6F13F01B97}"/>
              </a:ext>
            </a:extLst>
          </p:cNvPr>
          <p:cNvCxnSpPr>
            <a:cxnSpLocks/>
            <a:stCxn id="7" idx="2"/>
            <a:endCxn id="13" idx="0"/>
          </p:cNvCxnSpPr>
          <p:nvPr/>
        </p:nvCxnSpPr>
        <p:spPr>
          <a:xfrm flipH="1">
            <a:off x="6409088" y="2361644"/>
            <a:ext cx="1250579" cy="4941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id="{6A92CACC-3F64-D948-DB80-3D90256392AE}"/>
              </a:ext>
            </a:extLst>
          </p:cNvPr>
          <p:cNvCxnSpPr>
            <a:cxnSpLocks/>
            <a:stCxn id="5" idx="2"/>
            <a:endCxn id="14" idx="0"/>
          </p:cNvCxnSpPr>
          <p:nvPr/>
        </p:nvCxnSpPr>
        <p:spPr>
          <a:xfrm>
            <a:off x="8795604" y="2073717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AD6DE05A-C5B6-2C31-217F-E2CE99A7C781}"/>
              </a:ext>
            </a:extLst>
          </p:cNvPr>
          <p:cNvSpPr txBox="1"/>
          <p:nvPr/>
        </p:nvSpPr>
        <p:spPr>
          <a:xfrm>
            <a:off x="6032330" y="2366816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id="{B42B8042-D812-5C83-5D87-3A01E97FEF51}"/>
              </a:ext>
            </a:extLst>
          </p:cNvPr>
          <p:cNvCxnSpPr>
            <a:cxnSpLocks/>
            <a:stCxn id="14" idx="2"/>
            <a:endCxn id="15" idx="0"/>
          </p:cNvCxnSpPr>
          <p:nvPr/>
        </p:nvCxnSpPr>
        <p:spPr>
          <a:xfrm>
            <a:off x="8795604" y="3597042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>
            <a:extLst>
              <a:ext uri="{FF2B5EF4-FFF2-40B4-BE49-F238E27FC236}">
                <a16:creationId xmlns:a16="http://schemas.microsoft.com/office/drawing/2014/main" id="{D4A55013-F37D-A503-92DC-4000DAA8EFE6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>
            <a:off x="8795604" y="5042985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>
            <a:extLst>
              <a:ext uri="{FF2B5EF4-FFF2-40B4-BE49-F238E27FC236}">
                <a16:creationId xmlns:a16="http://schemas.microsoft.com/office/drawing/2014/main" id="{BD0F3D47-1063-D26A-F65B-D8E65716FB35}"/>
              </a:ext>
            </a:extLst>
          </p:cNvPr>
          <p:cNvCxnSpPr>
            <a:cxnSpLocks/>
            <a:stCxn id="10" idx="2"/>
            <a:endCxn id="16" idx="0"/>
          </p:cNvCxnSpPr>
          <p:nvPr/>
        </p:nvCxnSpPr>
        <p:spPr>
          <a:xfrm>
            <a:off x="4055320" y="3567660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>
            <a:extLst>
              <a:ext uri="{FF2B5EF4-FFF2-40B4-BE49-F238E27FC236}">
                <a16:creationId xmlns:a16="http://schemas.microsoft.com/office/drawing/2014/main" id="{C882C26C-D8E2-E64F-0ECC-16AAB6907954}"/>
              </a:ext>
            </a:extLst>
          </p:cNvPr>
          <p:cNvCxnSpPr>
            <a:cxnSpLocks/>
            <a:stCxn id="13" idx="2"/>
            <a:endCxn id="16" idx="0"/>
          </p:cNvCxnSpPr>
          <p:nvPr/>
        </p:nvCxnSpPr>
        <p:spPr>
          <a:xfrm flipH="1">
            <a:off x="4055320" y="3572526"/>
            <a:ext cx="2353768" cy="92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>
            <a:extLst>
              <a:ext uri="{FF2B5EF4-FFF2-40B4-BE49-F238E27FC236}">
                <a16:creationId xmlns:a16="http://schemas.microsoft.com/office/drawing/2014/main" id="{8C897997-6FCB-7C24-FC94-8704A916F49E}"/>
              </a:ext>
            </a:extLst>
          </p:cNvPr>
          <p:cNvCxnSpPr>
            <a:cxnSpLocks/>
            <a:stCxn id="16" idx="3"/>
            <a:endCxn id="15" idx="1"/>
          </p:cNvCxnSpPr>
          <p:nvPr/>
        </p:nvCxnSpPr>
        <p:spPr>
          <a:xfrm>
            <a:off x="5094856" y="4852645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2E3D063B-8DE8-7BF6-8C1C-9563AD1DDD44}"/>
              </a:ext>
            </a:extLst>
          </p:cNvPr>
          <p:cNvSpPr txBox="1"/>
          <p:nvPr/>
        </p:nvSpPr>
        <p:spPr>
          <a:xfrm>
            <a:off x="5595409" y="481936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>
            <a:extLst>
              <a:ext uri="{FF2B5EF4-FFF2-40B4-BE49-F238E27FC236}">
                <a16:creationId xmlns:a16="http://schemas.microsoft.com/office/drawing/2014/main" id="{DA88A8C2-D8E3-9051-18DA-3F96F812948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4055320" y="2063075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>
            <a:extLst>
              <a:ext uri="{FF2B5EF4-FFF2-40B4-BE49-F238E27FC236}">
                <a16:creationId xmlns:a16="http://schemas.microsoft.com/office/drawing/2014/main" id="{38E5C605-F758-BEF7-3513-13A69F5742C4}"/>
              </a:ext>
            </a:extLst>
          </p:cNvPr>
          <p:cNvSpPr txBox="1"/>
          <p:nvPr/>
        </p:nvSpPr>
        <p:spPr>
          <a:xfrm rot="16200000">
            <a:off x="9608699" y="278073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0" name="圖片 1069" descr="一張含有 螢幕擷取畫面, 多媒體, 視訊, 多媒體軟體 的圖片&#10;&#10;自動產生的描述">
            <a:extLst>
              <a:ext uri="{FF2B5EF4-FFF2-40B4-BE49-F238E27FC236}">
                <a16:creationId xmlns:a16="http://schemas.microsoft.com/office/drawing/2014/main" id="{1836F9B3-00B0-7680-5ECF-F2AB815CA8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64" t="13833" r="14535" b="14130"/>
          <a:stretch/>
        </p:blipFill>
        <p:spPr>
          <a:xfrm rot="5400000">
            <a:off x="6765437" y="3332101"/>
            <a:ext cx="703885" cy="1383836"/>
          </a:xfrm>
          <a:prstGeom prst="rect">
            <a:avLst/>
          </a:prstGeom>
        </p:spPr>
      </p:pic>
      <p:pic>
        <p:nvPicPr>
          <p:cNvPr id="1072" name="圖片 1071" descr="一張含有 室內, 牆, 螢幕擷取畫面, 人員 的圖片&#10;&#10;自動產生的描述">
            <a:extLst>
              <a:ext uri="{FF2B5EF4-FFF2-40B4-BE49-F238E27FC236}">
                <a16:creationId xmlns:a16="http://schemas.microsoft.com/office/drawing/2014/main" id="{13E2B34C-DF7E-9DCE-D552-EF25214F80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49" t="13833" r="14549" b="14130"/>
          <a:stretch/>
        </p:blipFill>
        <p:spPr>
          <a:xfrm rot="5400000">
            <a:off x="9238391" y="3361141"/>
            <a:ext cx="716748" cy="1409127"/>
          </a:xfrm>
          <a:prstGeom prst="rect">
            <a:avLst/>
          </a:prstGeom>
        </p:spPr>
      </p:pic>
      <p:pic>
        <p:nvPicPr>
          <p:cNvPr id="1074" name="圖片 1073" descr="一張含有 人員, 室內, 牆, 潔淨 的圖片&#10;&#10;自動產生的描述">
            <a:extLst>
              <a:ext uri="{FF2B5EF4-FFF2-40B4-BE49-F238E27FC236}">
                <a16:creationId xmlns:a16="http://schemas.microsoft.com/office/drawing/2014/main" id="{4E7688AF-1375-22B8-26A0-CD31D802C94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6" t="8017" r="4194" b="13695"/>
          <a:stretch/>
        </p:blipFill>
        <p:spPr>
          <a:xfrm rot="5400000">
            <a:off x="8392323" y="5222684"/>
            <a:ext cx="806562" cy="144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9321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6A9117-8BF8-B029-9B0A-0B730DF4B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237AF85-3423-8111-B344-DECFC9BCA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>
            <a:extLst>
              <a:ext uri="{FF2B5EF4-FFF2-40B4-BE49-F238E27FC236}">
                <a16:creationId xmlns:a16="http://schemas.microsoft.com/office/drawing/2014/main" id="{F22E4043-3A69-5F64-8812-0D512580DA40}"/>
              </a:ext>
            </a:extLst>
          </p:cNvPr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>
              <a:extLst>
                <a:ext uri="{FF2B5EF4-FFF2-40B4-BE49-F238E27FC236}">
                  <a16:creationId xmlns:a16="http://schemas.microsoft.com/office/drawing/2014/main" id="{35A574BE-A10E-54E5-009F-9C242406A3D0}"/>
                </a:ext>
              </a:extLst>
            </p:cNvPr>
            <p:cNvSpPr txBox="1">
              <a:spLocks/>
            </p:cNvSpPr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/>
                <a:buNone/>
                <a:defRPr sz="3200" b="1" i="0" u="none" strike="noStrike" cap="none">
                  <a:solidFill>
                    <a:srgbClr val="262626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>
              <a:extLst>
                <a:ext uri="{FF2B5EF4-FFF2-40B4-BE49-F238E27FC236}">
                  <a16:creationId xmlns:a16="http://schemas.microsoft.com/office/drawing/2014/main" id="{CDCC68C2-90B1-C58E-C430-4A6923DFEA24}"/>
                </a:ext>
              </a:extLst>
            </p:cNvPr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>
                <a:extLst>
                  <a:ext uri="{FF2B5EF4-FFF2-40B4-BE49-F238E27FC236}">
                    <a16:creationId xmlns:a16="http://schemas.microsoft.com/office/drawing/2014/main" id="{A636C3D6-A3CE-087C-70D8-A514F091AF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>
                <a:extLst>
                  <a:ext uri="{FF2B5EF4-FFF2-40B4-BE49-F238E27FC236}">
                    <a16:creationId xmlns:a16="http://schemas.microsoft.com/office/drawing/2014/main" id="{D53C5B6E-39E9-7FD1-4C19-B2AB144648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>
                <a:extLst>
                  <a:ext uri="{FF2B5EF4-FFF2-40B4-BE49-F238E27FC236}">
                    <a16:creationId xmlns:a16="http://schemas.microsoft.com/office/drawing/2014/main" id="{5B587804-DBB3-4529-6DF6-BDA36BFF4C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3C2F5916-55AC-85AB-11F1-DFA68E50E1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>
                <a:extLst>
                  <a:ext uri="{FF2B5EF4-FFF2-40B4-BE49-F238E27FC236}">
                    <a16:creationId xmlns:a16="http://schemas.microsoft.com/office/drawing/2014/main" id="{4E392CB7-50E4-713A-8B3A-F490011931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>
                <a:extLst>
                  <a:ext uri="{FF2B5EF4-FFF2-40B4-BE49-F238E27FC236}">
                    <a16:creationId xmlns:a16="http://schemas.microsoft.com/office/drawing/2014/main" id="{F75F7267-9E80-4888-87D6-14C2391FD7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>
                <a:extLst>
                  <a:ext uri="{FF2B5EF4-FFF2-40B4-BE49-F238E27FC236}">
                    <a16:creationId xmlns:a16="http://schemas.microsoft.com/office/drawing/2014/main" id="{FE492C30-8919-1DA2-18FC-91D87E91DBE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>
                <a:extLst>
                  <a:ext uri="{FF2B5EF4-FFF2-40B4-BE49-F238E27FC236}">
                    <a16:creationId xmlns:a16="http://schemas.microsoft.com/office/drawing/2014/main" id="{ED48C951-063E-8951-88BD-4F247BC722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>
                <a:extLst>
                  <a:ext uri="{FF2B5EF4-FFF2-40B4-BE49-F238E27FC236}">
                    <a16:creationId xmlns:a16="http://schemas.microsoft.com/office/drawing/2014/main" id="{1C9C1747-B9DA-D976-82C1-F2536CB17DC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>
                <a:extLst>
                  <a:ext uri="{FF2B5EF4-FFF2-40B4-BE49-F238E27FC236}">
                    <a16:creationId xmlns:a16="http://schemas.microsoft.com/office/drawing/2014/main" id="{AA432B58-C69C-160E-52BD-5CD7DD42AB7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>
                <a:extLst>
                  <a:ext uri="{FF2B5EF4-FFF2-40B4-BE49-F238E27FC236}">
                    <a16:creationId xmlns:a16="http://schemas.microsoft.com/office/drawing/2014/main" id="{D7A3C888-C706-3EAF-8600-0EC84B731E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>
                <a:extLst>
                  <a:ext uri="{FF2B5EF4-FFF2-40B4-BE49-F238E27FC236}">
                    <a16:creationId xmlns:a16="http://schemas.microsoft.com/office/drawing/2014/main" id="{95AC0816-B684-0922-6EA4-7FDEFAC1BFC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>
                <a:extLst>
                  <a:ext uri="{FF2B5EF4-FFF2-40B4-BE49-F238E27FC236}">
                    <a16:creationId xmlns:a16="http://schemas.microsoft.com/office/drawing/2014/main" id="{BF3C0DAF-5F2C-9258-9647-423ABB7436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0490E7DE-3330-BB29-10FB-C741B1B308D9}"/>
                  </a:ext>
                </a:extLst>
              </p:cNvPr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>
                <a:extLst>
                  <a:ext uri="{FF2B5EF4-FFF2-40B4-BE49-F238E27FC236}">
                    <a16:creationId xmlns:a16="http://schemas.microsoft.com/office/drawing/2014/main" id="{D8812A56-F327-7FA7-B75E-907428DCBD1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>
                <a:extLst>
                  <a:ext uri="{FF2B5EF4-FFF2-40B4-BE49-F238E27FC236}">
                    <a16:creationId xmlns:a16="http://schemas.microsoft.com/office/drawing/2014/main" id="{5915D169-65BE-EB45-38A4-68E354A0ED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/>
                    <a:ea typeface="Calibri"/>
                    <a:cs typeface="Calibri"/>
                    <a:sym typeface="Calibri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>
            <a:extLst>
              <a:ext uri="{FF2B5EF4-FFF2-40B4-BE49-F238E27FC236}">
                <a16:creationId xmlns:a16="http://schemas.microsoft.com/office/drawing/2014/main" id="{45BB8156-9001-C37E-2625-44E4E5A33F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B7306A2B-94CC-8B74-BA8E-F4C1547C6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>
            <a:extLst>
              <a:ext uri="{FF2B5EF4-FFF2-40B4-BE49-F238E27FC236}">
                <a16:creationId xmlns:a16="http://schemas.microsoft.com/office/drawing/2014/main" id="{ADA5D26B-3C09-1A8C-F8BB-F7BD1B615612}"/>
              </a:ext>
            </a:extLst>
          </p:cNvPr>
          <p:cNvSpPr txBox="1">
            <a:spLocks/>
          </p:cNvSpPr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>
            <a:extLst>
              <a:ext uri="{FF2B5EF4-FFF2-40B4-BE49-F238E27FC236}">
                <a16:creationId xmlns:a16="http://schemas.microsoft.com/office/drawing/2014/main" id="{5A39C070-8F2F-EEF4-7F11-38CC126B4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>
            <a:extLst>
              <a:ext uri="{FF2B5EF4-FFF2-40B4-BE49-F238E27FC236}">
                <a16:creationId xmlns:a16="http://schemas.microsoft.com/office/drawing/2014/main" id="{56B428EC-DFFA-B74A-B2F2-82C05CB8E337}"/>
              </a:ext>
            </a:extLst>
          </p:cNvPr>
          <p:cNvSpPr txBox="1"/>
          <p:nvPr/>
        </p:nvSpPr>
        <p:spPr>
          <a:xfrm>
            <a:off x="524220" y="5207570"/>
            <a:ext cx="529961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TW" b="0" i="0" dirty="0">
                <a:solidFill>
                  <a:schemeClr val="tx2"/>
                </a:solidFill>
                <a:effectLst/>
                <a:latin typeface="SF Pro Text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  <a:endParaRPr lang="zh-TW" alt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349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333</TotalTime>
  <Words>191</Words>
  <Application>Microsoft Macintosh PowerPoint</Application>
  <PresentationFormat>寬螢幕</PresentationFormat>
  <Paragraphs>41</Paragraphs>
  <Slides>3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9" baseType="lpstr">
      <vt:lpstr>SF Pro Text</vt:lpstr>
      <vt:lpstr>Arial</vt:lpstr>
      <vt:lpstr>Calibri</vt:lpstr>
      <vt:lpstr>Calibri Light</vt:lpstr>
      <vt:lpstr>Times New Roman</vt:lpstr>
      <vt:lpstr>Office 佈景主題</vt:lpstr>
      <vt:lpstr>PowerPoint 簡報</vt:lpstr>
      <vt:lpstr>Software Ver 1: Reconstruct 3D</vt:lpstr>
      <vt:lpstr>Dual camera estimate depth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柏瑜 黃</cp:lastModifiedBy>
  <cp:revision>3</cp:revision>
  <dcterms:created xsi:type="dcterms:W3CDTF">2023-05-14T10:31:31Z</dcterms:created>
  <dcterms:modified xsi:type="dcterms:W3CDTF">2023-05-14T16:23:43Z</dcterms:modified>
</cp:coreProperties>
</file>